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0"/>
  </p:notesMasterIdLst>
  <p:sldIdLst>
    <p:sldId id="256" r:id="rId2"/>
    <p:sldId id="259" r:id="rId3"/>
    <p:sldId id="260" r:id="rId4"/>
    <p:sldId id="261" r:id="rId5"/>
    <p:sldId id="266" r:id="rId6"/>
    <p:sldId id="263" r:id="rId7"/>
    <p:sldId id="267" r:id="rId8"/>
    <p:sldId id="264" r:id="rId9"/>
    <p:sldId id="268" r:id="rId10"/>
    <p:sldId id="265" r:id="rId11"/>
    <p:sldId id="273" r:id="rId12"/>
    <p:sldId id="282" r:id="rId13"/>
    <p:sldId id="283" r:id="rId14"/>
    <p:sldId id="269" r:id="rId15"/>
    <p:sldId id="275" r:id="rId16"/>
    <p:sldId id="270" r:id="rId17"/>
    <p:sldId id="277" r:id="rId18"/>
    <p:sldId id="272" r:id="rId19"/>
    <p:sldId id="284" r:id="rId20"/>
    <p:sldId id="278" r:id="rId21"/>
    <p:sldId id="276" r:id="rId22"/>
    <p:sldId id="271" r:id="rId23"/>
    <p:sldId id="280" r:id="rId24"/>
    <p:sldId id="274" r:id="rId25"/>
    <p:sldId id="281" r:id="rId26"/>
    <p:sldId id="285" r:id="rId27"/>
    <p:sldId id="286" r:id="rId28"/>
    <p:sldId id="287" r:id="rId29"/>
  </p:sldIdLst>
  <p:sldSz cx="11707813" cy="52197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934"/>
    <a:srgbClr val="0114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37"/>
    <p:restoredTop sz="84107" autoAdjust="0"/>
  </p:normalViewPr>
  <p:slideViewPr>
    <p:cSldViewPr snapToGrid="0" snapToObjects="1">
      <p:cViewPr varScale="1">
        <p:scale>
          <a:sx n="145" d="100"/>
          <a:sy n="145" d="100"/>
        </p:scale>
        <p:origin x="19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3620E6-2BF0-4C6D-AE24-BC4221796952}" type="doc">
      <dgm:prSet loTypeId="urn:microsoft.com/office/officeart/2005/8/layout/chart3" loCatId="cycle" qsTypeId="urn:microsoft.com/office/officeart/2005/8/quickstyle/simple1" qsCatId="simple" csTypeId="urn:microsoft.com/office/officeart/2005/8/colors/colorful4" csCatId="colorful" phldr="1"/>
      <dgm:spPr/>
    </dgm:pt>
    <dgm:pt modelId="{9E15393F-EEE0-4D30-ADED-57DEF3ED0869}">
      <dgm:prSet phldrT="[文本]" custT="1"/>
      <dgm:spPr/>
      <dgm:t>
        <a:bodyPr/>
        <a:lstStyle/>
        <a:p>
          <a:r>
            <a:rPr lang="zh-CN" altLang="en-US" sz="1800" dirty="0"/>
            <a:t>基础软件</a:t>
          </a:r>
        </a:p>
      </dgm:t>
    </dgm:pt>
    <dgm:pt modelId="{A948A263-C07C-4E02-8D15-F2EDEB98A971}" type="parTrans" cxnId="{93C5B3F9-FB25-4CA8-BA86-D3555776CEFB}">
      <dgm:prSet/>
      <dgm:spPr/>
      <dgm:t>
        <a:bodyPr/>
        <a:lstStyle/>
        <a:p>
          <a:endParaRPr lang="zh-CN" altLang="en-US" sz="1200"/>
        </a:p>
      </dgm:t>
    </dgm:pt>
    <dgm:pt modelId="{B35B52A9-B62D-427B-BE04-9422D2FA9995}" type="sibTrans" cxnId="{93C5B3F9-FB25-4CA8-BA86-D3555776CEFB}">
      <dgm:prSet/>
      <dgm:spPr/>
      <dgm:t>
        <a:bodyPr/>
        <a:lstStyle/>
        <a:p>
          <a:endParaRPr lang="zh-CN" altLang="en-US" sz="1200"/>
        </a:p>
      </dgm:t>
    </dgm:pt>
    <dgm:pt modelId="{C619B221-1665-4449-BAE3-23FA920020F2}">
      <dgm:prSet phldrT="[文本]" custT="1"/>
      <dgm:spPr/>
      <dgm:t>
        <a:bodyPr/>
        <a:lstStyle/>
        <a:p>
          <a:r>
            <a:rPr lang="zh-CN" altLang="en-US" sz="1800" dirty="0"/>
            <a:t>运维系统</a:t>
          </a:r>
        </a:p>
      </dgm:t>
    </dgm:pt>
    <dgm:pt modelId="{36E56DEC-4889-4016-9EF2-CDFE63F524B7}" type="parTrans" cxnId="{D446D297-43C6-4157-8A24-39F63438065C}">
      <dgm:prSet/>
      <dgm:spPr/>
      <dgm:t>
        <a:bodyPr/>
        <a:lstStyle/>
        <a:p>
          <a:endParaRPr lang="zh-CN" altLang="en-US" sz="1200"/>
        </a:p>
      </dgm:t>
    </dgm:pt>
    <dgm:pt modelId="{FE82D4FE-1F08-401E-A772-38C88BA28E38}" type="sibTrans" cxnId="{D446D297-43C6-4157-8A24-39F63438065C}">
      <dgm:prSet/>
      <dgm:spPr/>
      <dgm:t>
        <a:bodyPr/>
        <a:lstStyle/>
        <a:p>
          <a:endParaRPr lang="zh-CN" altLang="en-US" sz="1200"/>
        </a:p>
      </dgm:t>
    </dgm:pt>
    <dgm:pt modelId="{4526CE84-6CBA-4754-B9BE-4D4102706B82}">
      <dgm:prSet phldrT="[文本]" custT="1"/>
      <dgm:spPr/>
      <dgm:t>
        <a:bodyPr/>
        <a:lstStyle/>
        <a:p>
          <a:r>
            <a:rPr lang="zh-CN" altLang="en-US" sz="1800" dirty="0"/>
            <a:t>关键服务</a:t>
          </a:r>
        </a:p>
      </dgm:t>
    </dgm:pt>
    <dgm:pt modelId="{1938C257-ACF9-431A-89F9-E9B1308B1CA6}" type="parTrans" cxnId="{054826DF-3138-4681-BCB6-5850961CD7B6}">
      <dgm:prSet/>
      <dgm:spPr/>
      <dgm:t>
        <a:bodyPr/>
        <a:lstStyle/>
        <a:p>
          <a:endParaRPr lang="zh-CN" altLang="en-US" sz="1200"/>
        </a:p>
      </dgm:t>
    </dgm:pt>
    <dgm:pt modelId="{C9ABA90E-2269-4736-8638-5129EAE96AB8}" type="sibTrans" cxnId="{054826DF-3138-4681-BCB6-5850961CD7B6}">
      <dgm:prSet/>
      <dgm:spPr/>
      <dgm:t>
        <a:bodyPr/>
        <a:lstStyle/>
        <a:p>
          <a:endParaRPr lang="zh-CN" altLang="en-US" sz="1200"/>
        </a:p>
      </dgm:t>
    </dgm:pt>
    <dgm:pt modelId="{D06AE0E7-4FBE-4E62-B081-21F0EB6A3FF7}" type="pres">
      <dgm:prSet presAssocID="{603620E6-2BF0-4C6D-AE24-BC4221796952}" presName="compositeShape" presStyleCnt="0">
        <dgm:presLayoutVars>
          <dgm:chMax val="7"/>
          <dgm:dir/>
          <dgm:resizeHandles val="exact"/>
        </dgm:presLayoutVars>
      </dgm:prSet>
      <dgm:spPr/>
    </dgm:pt>
    <dgm:pt modelId="{D4E78D3B-4134-4493-AF3F-EB9A20494019}" type="pres">
      <dgm:prSet presAssocID="{603620E6-2BF0-4C6D-AE24-BC4221796952}" presName="wedge1" presStyleLbl="node1" presStyleIdx="0" presStyleCnt="3"/>
      <dgm:spPr/>
    </dgm:pt>
    <dgm:pt modelId="{CF4A5988-B501-45D6-A9EB-F554E7441D56}" type="pres">
      <dgm:prSet presAssocID="{603620E6-2BF0-4C6D-AE24-BC4221796952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520800D-3853-4A3A-9D26-FA2687730F77}" type="pres">
      <dgm:prSet presAssocID="{603620E6-2BF0-4C6D-AE24-BC4221796952}" presName="wedge2" presStyleLbl="node1" presStyleIdx="1" presStyleCnt="3"/>
      <dgm:spPr/>
    </dgm:pt>
    <dgm:pt modelId="{B43AAB36-E06B-4EAA-8B45-379392431DAD}" type="pres">
      <dgm:prSet presAssocID="{603620E6-2BF0-4C6D-AE24-BC4221796952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E9BDC29B-7C9F-4443-B335-74F43F4A0601}" type="pres">
      <dgm:prSet presAssocID="{603620E6-2BF0-4C6D-AE24-BC4221796952}" presName="wedge3" presStyleLbl="node1" presStyleIdx="2" presStyleCnt="3"/>
      <dgm:spPr/>
    </dgm:pt>
    <dgm:pt modelId="{4F478C64-9B28-4312-AFED-D811FC8DEE15}" type="pres">
      <dgm:prSet presAssocID="{603620E6-2BF0-4C6D-AE24-BC4221796952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0D6ECA25-16C3-44FD-BAD3-E8A1CA861AE7}" type="presOf" srcId="{603620E6-2BF0-4C6D-AE24-BC4221796952}" destId="{D06AE0E7-4FBE-4E62-B081-21F0EB6A3FF7}" srcOrd="0" destOrd="0" presId="urn:microsoft.com/office/officeart/2005/8/layout/chart3"/>
    <dgm:cxn modelId="{0551A75B-5DFE-45D8-858A-4B35CA5BCF99}" type="presOf" srcId="{C619B221-1665-4449-BAE3-23FA920020F2}" destId="{C520800D-3853-4A3A-9D26-FA2687730F77}" srcOrd="0" destOrd="0" presId="urn:microsoft.com/office/officeart/2005/8/layout/chart3"/>
    <dgm:cxn modelId="{227ABF86-96E7-47D4-8180-D3E384126722}" type="presOf" srcId="{C619B221-1665-4449-BAE3-23FA920020F2}" destId="{B43AAB36-E06B-4EAA-8B45-379392431DAD}" srcOrd="1" destOrd="0" presId="urn:microsoft.com/office/officeart/2005/8/layout/chart3"/>
    <dgm:cxn modelId="{A593C388-3F79-4BA7-B97E-68B7AFCC0F2C}" type="presOf" srcId="{9E15393F-EEE0-4D30-ADED-57DEF3ED0869}" destId="{CF4A5988-B501-45D6-A9EB-F554E7441D56}" srcOrd="1" destOrd="0" presId="urn:microsoft.com/office/officeart/2005/8/layout/chart3"/>
    <dgm:cxn modelId="{4C277A8D-2A45-4F58-9F25-10C458879ACD}" type="presOf" srcId="{4526CE84-6CBA-4754-B9BE-4D4102706B82}" destId="{4F478C64-9B28-4312-AFED-D811FC8DEE15}" srcOrd="1" destOrd="0" presId="urn:microsoft.com/office/officeart/2005/8/layout/chart3"/>
    <dgm:cxn modelId="{D446D297-43C6-4157-8A24-39F63438065C}" srcId="{603620E6-2BF0-4C6D-AE24-BC4221796952}" destId="{C619B221-1665-4449-BAE3-23FA920020F2}" srcOrd="1" destOrd="0" parTransId="{36E56DEC-4889-4016-9EF2-CDFE63F524B7}" sibTransId="{FE82D4FE-1F08-401E-A772-38C88BA28E38}"/>
    <dgm:cxn modelId="{EA4EAFCB-639E-42D3-8BAD-ECDD4932E9C7}" type="presOf" srcId="{9E15393F-EEE0-4D30-ADED-57DEF3ED0869}" destId="{D4E78D3B-4134-4493-AF3F-EB9A20494019}" srcOrd="0" destOrd="0" presId="urn:microsoft.com/office/officeart/2005/8/layout/chart3"/>
    <dgm:cxn modelId="{054826DF-3138-4681-BCB6-5850961CD7B6}" srcId="{603620E6-2BF0-4C6D-AE24-BC4221796952}" destId="{4526CE84-6CBA-4754-B9BE-4D4102706B82}" srcOrd="2" destOrd="0" parTransId="{1938C257-ACF9-431A-89F9-E9B1308B1CA6}" sibTransId="{C9ABA90E-2269-4736-8638-5129EAE96AB8}"/>
    <dgm:cxn modelId="{9860D9F5-2C70-420E-BFCC-0CE846E71945}" type="presOf" srcId="{4526CE84-6CBA-4754-B9BE-4D4102706B82}" destId="{E9BDC29B-7C9F-4443-B335-74F43F4A0601}" srcOrd="0" destOrd="0" presId="urn:microsoft.com/office/officeart/2005/8/layout/chart3"/>
    <dgm:cxn modelId="{93C5B3F9-FB25-4CA8-BA86-D3555776CEFB}" srcId="{603620E6-2BF0-4C6D-AE24-BC4221796952}" destId="{9E15393F-EEE0-4D30-ADED-57DEF3ED0869}" srcOrd="0" destOrd="0" parTransId="{A948A263-C07C-4E02-8D15-F2EDEB98A971}" sibTransId="{B35B52A9-B62D-427B-BE04-9422D2FA9995}"/>
    <dgm:cxn modelId="{9544B56D-7D18-4FA5-9607-76F9C081A2D5}" type="presParOf" srcId="{D06AE0E7-4FBE-4E62-B081-21F0EB6A3FF7}" destId="{D4E78D3B-4134-4493-AF3F-EB9A20494019}" srcOrd="0" destOrd="0" presId="urn:microsoft.com/office/officeart/2005/8/layout/chart3"/>
    <dgm:cxn modelId="{BD8FB2CD-9E66-47B6-ACD8-AEBC7CC82AEC}" type="presParOf" srcId="{D06AE0E7-4FBE-4E62-B081-21F0EB6A3FF7}" destId="{CF4A5988-B501-45D6-A9EB-F554E7441D56}" srcOrd="1" destOrd="0" presId="urn:microsoft.com/office/officeart/2005/8/layout/chart3"/>
    <dgm:cxn modelId="{5E95F21C-1831-4E42-80A0-61CDBF5F761D}" type="presParOf" srcId="{D06AE0E7-4FBE-4E62-B081-21F0EB6A3FF7}" destId="{C520800D-3853-4A3A-9D26-FA2687730F77}" srcOrd="2" destOrd="0" presId="urn:microsoft.com/office/officeart/2005/8/layout/chart3"/>
    <dgm:cxn modelId="{CE2C8726-305D-406E-931A-DA7F28A02D9C}" type="presParOf" srcId="{D06AE0E7-4FBE-4E62-B081-21F0EB6A3FF7}" destId="{B43AAB36-E06B-4EAA-8B45-379392431DAD}" srcOrd="3" destOrd="0" presId="urn:microsoft.com/office/officeart/2005/8/layout/chart3"/>
    <dgm:cxn modelId="{DF306C04-4A94-4390-B8EA-A90D21A9FABE}" type="presParOf" srcId="{D06AE0E7-4FBE-4E62-B081-21F0EB6A3FF7}" destId="{E9BDC29B-7C9F-4443-B335-74F43F4A0601}" srcOrd="4" destOrd="0" presId="urn:microsoft.com/office/officeart/2005/8/layout/chart3"/>
    <dgm:cxn modelId="{F8DE0095-C271-4564-9740-848216D2DACE}" type="presParOf" srcId="{D06AE0E7-4FBE-4E62-B081-21F0EB6A3FF7}" destId="{4F478C64-9B28-4312-AFED-D811FC8DEE15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E78D3B-4134-4493-AF3F-EB9A20494019}">
      <dsp:nvSpPr>
        <dsp:cNvPr id="0" name=""/>
        <dsp:cNvSpPr/>
      </dsp:nvSpPr>
      <dsp:spPr>
        <a:xfrm>
          <a:off x="767625" y="233995"/>
          <a:ext cx="2911949" cy="2911949"/>
        </a:xfrm>
        <a:prstGeom prst="pie">
          <a:avLst>
            <a:gd name="adj1" fmla="val 16200000"/>
            <a:gd name="adj2" fmla="val 18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基础软件</a:t>
          </a:r>
        </a:p>
      </dsp:txBody>
      <dsp:txXfrm>
        <a:off x="2350824" y="771319"/>
        <a:ext cx="987982" cy="970649"/>
      </dsp:txXfrm>
    </dsp:sp>
    <dsp:sp modelId="{C520800D-3853-4A3A-9D26-FA2687730F77}">
      <dsp:nvSpPr>
        <dsp:cNvPr id="0" name=""/>
        <dsp:cNvSpPr/>
      </dsp:nvSpPr>
      <dsp:spPr>
        <a:xfrm>
          <a:off x="617521" y="320661"/>
          <a:ext cx="2911949" cy="2911949"/>
        </a:xfrm>
        <a:prstGeom prst="pie">
          <a:avLst>
            <a:gd name="adj1" fmla="val 1800000"/>
            <a:gd name="adj2" fmla="val 9000000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运维系统</a:t>
          </a:r>
        </a:p>
      </dsp:txBody>
      <dsp:txXfrm>
        <a:off x="1414841" y="2157962"/>
        <a:ext cx="1317310" cy="901317"/>
      </dsp:txXfrm>
    </dsp:sp>
    <dsp:sp modelId="{E9BDC29B-7C9F-4443-B335-74F43F4A0601}">
      <dsp:nvSpPr>
        <dsp:cNvPr id="0" name=""/>
        <dsp:cNvSpPr/>
      </dsp:nvSpPr>
      <dsp:spPr>
        <a:xfrm>
          <a:off x="617521" y="320661"/>
          <a:ext cx="2911949" cy="2911949"/>
        </a:xfrm>
        <a:prstGeom prst="pie">
          <a:avLst>
            <a:gd name="adj1" fmla="val 9000000"/>
            <a:gd name="adj2" fmla="val 1620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关键服务</a:t>
          </a:r>
        </a:p>
      </dsp:txBody>
      <dsp:txXfrm>
        <a:off x="929516" y="892651"/>
        <a:ext cx="987982" cy="970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gif>
</file>

<file path=ppt/media/image19.png>
</file>

<file path=ppt/media/image2.jpg>
</file>

<file path=ppt/media/image20.jpe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7F71B9-C6BF-42B7-80B2-2B0C522A289B}" type="datetimeFigureOut">
              <a:rPr lang="zh-CN" altLang="en-US" smtClean="0"/>
              <a:t>2020/12/4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31750" y="1143000"/>
            <a:ext cx="6921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A0DBF-EDB0-408B-81F7-2BC7E597A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680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语法 、 标准库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268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939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8137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6918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5393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8803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07350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3467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1156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263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358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语法 、 标准库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</a:rPr>
              <a:t>新语法：更动态，更易用，更便捷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</a:rPr>
              <a:t>标准库增强，加入新的功能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</a:rPr>
              <a:t>可选强类型：规范、工程化、团队协作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1442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22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3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运算的场景，性能提升了</a:t>
            </a:r>
            <a:r>
              <a:rPr kumimoji="1" lang="en-US" altLang="zh-CN" dirty="0"/>
              <a:t>1</a:t>
            </a:r>
            <a:r>
              <a:rPr kumimoji="1" lang="zh-CN" altLang="en-US" dirty="0"/>
              <a:t>倍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快速上手？最痛苦的就是编译、安装、配置、搭环境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9299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866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3289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142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397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死锁检测，原生 </a:t>
            </a:r>
            <a:r>
              <a:rPr kumimoji="1" lang="en-US" altLang="zh-CN" dirty="0"/>
              <a:t>CURL</a:t>
            </a:r>
            <a:r>
              <a:rPr kumimoji="1" lang="zh-CN" altLang="en-US" dirty="0"/>
              <a:t> 客户端， </a:t>
            </a:r>
            <a:r>
              <a:rPr kumimoji="1" lang="en-US" altLang="zh-CN" dirty="0"/>
              <a:t>Sockets</a:t>
            </a:r>
            <a:r>
              <a:rPr kumimoji="1" lang="zh-CN" altLang="en-US" dirty="0"/>
              <a:t> </a:t>
            </a:r>
            <a:r>
              <a:rPr kumimoji="1" lang="en-US" altLang="zh-CN" dirty="0"/>
              <a:t>Hook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0DBF-EDB0-408B-81F7-2BC7E597A4D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329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3477" y="854243"/>
            <a:ext cx="8780860" cy="1817229"/>
          </a:xfrm>
        </p:spPr>
        <p:txBody>
          <a:bodyPr anchor="b"/>
          <a:lstStyle>
            <a:lvl1pPr algn="ctr">
              <a:defRPr sz="45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3477" y="2741551"/>
            <a:ext cx="8780860" cy="1260219"/>
          </a:xfrm>
        </p:spPr>
        <p:txBody>
          <a:bodyPr/>
          <a:lstStyle>
            <a:lvl1pPr marL="0" indent="0" algn="ctr">
              <a:buNone/>
              <a:defRPr sz="1827"/>
            </a:lvl1pPr>
            <a:lvl2pPr marL="347975" indent="0" algn="ctr">
              <a:buNone/>
              <a:defRPr sz="1522"/>
            </a:lvl2pPr>
            <a:lvl3pPr marL="695950" indent="0" algn="ctr">
              <a:buNone/>
              <a:defRPr sz="1370"/>
            </a:lvl3pPr>
            <a:lvl4pPr marL="1043925" indent="0" algn="ctr">
              <a:buNone/>
              <a:defRPr sz="1218"/>
            </a:lvl4pPr>
            <a:lvl5pPr marL="1391900" indent="0" algn="ctr">
              <a:buNone/>
              <a:defRPr sz="1218"/>
            </a:lvl5pPr>
            <a:lvl6pPr marL="1739875" indent="0" algn="ctr">
              <a:buNone/>
              <a:defRPr sz="1218"/>
            </a:lvl6pPr>
            <a:lvl7pPr marL="2087850" indent="0" algn="ctr">
              <a:buNone/>
              <a:defRPr sz="1218"/>
            </a:lvl7pPr>
            <a:lvl8pPr marL="2435824" indent="0" algn="ctr">
              <a:buNone/>
              <a:defRPr sz="1218"/>
            </a:lvl8pPr>
            <a:lvl9pPr marL="2783799" indent="0" algn="ctr">
              <a:buNone/>
              <a:defRPr sz="1218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251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0883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78404" y="277901"/>
            <a:ext cx="2524497" cy="442345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912" y="277901"/>
            <a:ext cx="7427144" cy="442345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0445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3901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814" y="1301301"/>
            <a:ext cx="10097989" cy="2171250"/>
          </a:xfrm>
        </p:spPr>
        <p:txBody>
          <a:bodyPr anchor="b"/>
          <a:lstStyle>
            <a:lvl1pPr>
              <a:defRPr sz="45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8814" y="3493092"/>
            <a:ext cx="10097989" cy="1141809"/>
          </a:xfrm>
        </p:spPr>
        <p:txBody>
          <a:bodyPr/>
          <a:lstStyle>
            <a:lvl1pPr marL="0" indent="0">
              <a:buNone/>
              <a:defRPr sz="1827">
                <a:solidFill>
                  <a:schemeClr val="tx1">
                    <a:tint val="75000"/>
                  </a:schemeClr>
                </a:solidFill>
              </a:defRPr>
            </a:lvl1pPr>
            <a:lvl2pPr marL="347975" indent="0">
              <a:buNone/>
              <a:defRPr sz="1522">
                <a:solidFill>
                  <a:schemeClr val="tx1">
                    <a:tint val="75000"/>
                  </a:schemeClr>
                </a:solidFill>
              </a:defRPr>
            </a:lvl2pPr>
            <a:lvl3pPr marL="695950" indent="0">
              <a:buNone/>
              <a:defRPr sz="1370">
                <a:solidFill>
                  <a:schemeClr val="tx1">
                    <a:tint val="75000"/>
                  </a:schemeClr>
                </a:solidFill>
              </a:defRPr>
            </a:lvl3pPr>
            <a:lvl4pPr marL="1043925" indent="0">
              <a:buNone/>
              <a:defRPr sz="1218">
                <a:solidFill>
                  <a:schemeClr val="tx1">
                    <a:tint val="75000"/>
                  </a:schemeClr>
                </a:solidFill>
              </a:defRPr>
            </a:lvl4pPr>
            <a:lvl5pPr marL="1391900" indent="0">
              <a:buNone/>
              <a:defRPr sz="1218">
                <a:solidFill>
                  <a:schemeClr val="tx1">
                    <a:tint val="75000"/>
                  </a:schemeClr>
                </a:solidFill>
              </a:defRPr>
            </a:lvl5pPr>
            <a:lvl6pPr marL="1739875" indent="0">
              <a:buNone/>
              <a:defRPr sz="1218">
                <a:solidFill>
                  <a:schemeClr val="tx1">
                    <a:tint val="75000"/>
                  </a:schemeClr>
                </a:solidFill>
              </a:defRPr>
            </a:lvl6pPr>
            <a:lvl7pPr marL="2087850" indent="0">
              <a:buNone/>
              <a:defRPr sz="1218">
                <a:solidFill>
                  <a:schemeClr val="tx1">
                    <a:tint val="75000"/>
                  </a:schemeClr>
                </a:solidFill>
              </a:defRPr>
            </a:lvl7pPr>
            <a:lvl8pPr marL="2435824" indent="0">
              <a:buNone/>
              <a:defRPr sz="1218">
                <a:solidFill>
                  <a:schemeClr val="tx1">
                    <a:tint val="75000"/>
                  </a:schemeClr>
                </a:solidFill>
              </a:defRPr>
            </a:lvl8pPr>
            <a:lvl9pPr marL="2783799" indent="0">
              <a:buNone/>
              <a:defRPr sz="121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5328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4912" y="1389503"/>
            <a:ext cx="4975821" cy="33118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27080" y="1389503"/>
            <a:ext cx="4975821" cy="33118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5229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437" y="277901"/>
            <a:ext cx="10097989" cy="10089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6438" y="1279552"/>
            <a:ext cx="4952953" cy="627089"/>
          </a:xfrm>
        </p:spPr>
        <p:txBody>
          <a:bodyPr anchor="b"/>
          <a:lstStyle>
            <a:lvl1pPr marL="0" indent="0">
              <a:buNone/>
              <a:defRPr sz="1827" b="1"/>
            </a:lvl1pPr>
            <a:lvl2pPr marL="347975" indent="0">
              <a:buNone/>
              <a:defRPr sz="1522" b="1"/>
            </a:lvl2pPr>
            <a:lvl3pPr marL="695950" indent="0">
              <a:buNone/>
              <a:defRPr sz="1370" b="1"/>
            </a:lvl3pPr>
            <a:lvl4pPr marL="1043925" indent="0">
              <a:buNone/>
              <a:defRPr sz="1218" b="1"/>
            </a:lvl4pPr>
            <a:lvl5pPr marL="1391900" indent="0">
              <a:buNone/>
              <a:defRPr sz="1218" b="1"/>
            </a:lvl5pPr>
            <a:lvl6pPr marL="1739875" indent="0">
              <a:buNone/>
              <a:defRPr sz="1218" b="1"/>
            </a:lvl6pPr>
            <a:lvl7pPr marL="2087850" indent="0">
              <a:buNone/>
              <a:defRPr sz="1218" b="1"/>
            </a:lvl7pPr>
            <a:lvl8pPr marL="2435824" indent="0">
              <a:buNone/>
              <a:defRPr sz="1218" b="1"/>
            </a:lvl8pPr>
            <a:lvl9pPr marL="2783799" indent="0">
              <a:buNone/>
              <a:defRPr sz="121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6438" y="1906640"/>
            <a:ext cx="4952953" cy="280438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27081" y="1279552"/>
            <a:ext cx="4977345" cy="627089"/>
          </a:xfrm>
        </p:spPr>
        <p:txBody>
          <a:bodyPr anchor="b"/>
          <a:lstStyle>
            <a:lvl1pPr marL="0" indent="0">
              <a:buNone/>
              <a:defRPr sz="1827" b="1"/>
            </a:lvl1pPr>
            <a:lvl2pPr marL="347975" indent="0">
              <a:buNone/>
              <a:defRPr sz="1522" b="1"/>
            </a:lvl2pPr>
            <a:lvl3pPr marL="695950" indent="0">
              <a:buNone/>
              <a:defRPr sz="1370" b="1"/>
            </a:lvl3pPr>
            <a:lvl4pPr marL="1043925" indent="0">
              <a:buNone/>
              <a:defRPr sz="1218" b="1"/>
            </a:lvl4pPr>
            <a:lvl5pPr marL="1391900" indent="0">
              <a:buNone/>
              <a:defRPr sz="1218" b="1"/>
            </a:lvl5pPr>
            <a:lvl6pPr marL="1739875" indent="0">
              <a:buNone/>
              <a:defRPr sz="1218" b="1"/>
            </a:lvl6pPr>
            <a:lvl7pPr marL="2087850" indent="0">
              <a:buNone/>
              <a:defRPr sz="1218" b="1"/>
            </a:lvl7pPr>
            <a:lvl8pPr marL="2435824" indent="0">
              <a:buNone/>
              <a:defRPr sz="1218" b="1"/>
            </a:lvl8pPr>
            <a:lvl9pPr marL="2783799" indent="0">
              <a:buNone/>
              <a:defRPr sz="121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27081" y="1906640"/>
            <a:ext cx="4977345" cy="280438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5418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0081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7269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438" y="347980"/>
            <a:ext cx="3776074" cy="1217930"/>
          </a:xfrm>
        </p:spPr>
        <p:txBody>
          <a:bodyPr anchor="b"/>
          <a:lstStyle>
            <a:lvl1pPr>
              <a:defRPr sz="243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7346" y="751541"/>
            <a:ext cx="5927080" cy="3709370"/>
          </a:xfrm>
        </p:spPr>
        <p:txBody>
          <a:bodyPr/>
          <a:lstStyle>
            <a:lvl1pPr>
              <a:defRPr sz="2436"/>
            </a:lvl1pPr>
            <a:lvl2pPr>
              <a:defRPr sz="2131"/>
            </a:lvl2pPr>
            <a:lvl3pPr>
              <a:defRPr sz="1827"/>
            </a:lvl3pPr>
            <a:lvl4pPr>
              <a:defRPr sz="1522"/>
            </a:lvl4pPr>
            <a:lvl5pPr>
              <a:defRPr sz="1522"/>
            </a:lvl5pPr>
            <a:lvl6pPr>
              <a:defRPr sz="1522"/>
            </a:lvl6pPr>
            <a:lvl7pPr>
              <a:defRPr sz="1522"/>
            </a:lvl7pPr>
            <a:lvl8pPr>
              <a:defRPr sz="1522"/>
            </a:lvl8pPr>
            <a:lvl9pPr>
              <a:defRPr sz="152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6438" y="1565910"/>
            <a:ext cx="3776074" cy="2901042"/>
          </a:xfrm>
        </p:spPr>
        <p:txBody>
          <a:bodyPr/>
          <a:lstStyle>
            <a:lvl1pPr marL="0" indent="0">
              <a:buNone/>
              <a:defRPr sz="1218"/>
            </a:lvl1pPr>
            <a:lvl2pPr marL="347975" indent="0">
              <a:buNone/>
              <a:defRPr sz="1066"/>
            </a:lvl2pPr>
            <a:lvl3pPr marL="695950" indent="0">
              <a:buNone/>
              <a:defRPr sz="913"/>
            </a:lvl3pPr>
            <a:lvl4pPr marL="1043925" indent="0">
              <a:buNone/>
              <a:defRPr sz="761"/>
            </a:lvl4pPr>
            <a:lvl5pPr marL="1391900" indent="0">
              <a:buNone/>
              <a:defRPr sz="761"/>
            </a:lvl5pPr>
            <a:lvl6pPr marL="1739875" indent="0">
              <a:buNone/>
              <a:defRPr sz="761"/>
            </a:lvl6pPr>
            <a:lvl7pPr marL="2087850" indent="0">
              <a:buNone/>
              <a:defRPr sz="761"/>
            </a:lvl7pPr>
            <a:lvl8pPr marL="2435824" indent="0">
              <a:buNone/>
              <a:defRPr sz="761"/>
            </a:lvl8pPr>
            <a:lvl9pPr marL="2783799" indent="0">
              <a:buNone/>
              <a:defRPr sz="76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6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438" y="347980"/>
            <a:ext cx="3776074" cy="1217930"/>
          </a:xfrm>
        </p:spPr>
        <p:txBody>
          <a:bodyPr anchor="b"/>
          <a:lstStyle>
            <a:lvl1pPr>
              <a:defRPr sz="243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77346" y="751541"/>
            <a:ext cx="5927080" cy="3709370"/>
          </a:xfrm>
        </p:spPr>
        <p:txBody>
          <a:bodyPr anchor="t"/>
          <a:lstStyle>
            <a:lvl1pPr marL="0" indent="0">
              <a:buNone/>
              <a:defRPr sz="2436"/>
            </a:lvl1pPr>
            <a:lvl2pPr marL="347975" indent="0">
              <a:buNone/>
              <a:defRPr sz="2131"/>
            </a:lvl2pPr>
            <a:lvl3pPr marL="695950" indent="0">
              <a:buNone/>
              <a:defRPr sz="1827"/>
            </a:lvl3pPr>
            <a:lvl4pPr marL="1043925" indent="0">
              <a:buNone/>
              <a:defRPr sz="1522"/>
            </a:lvl4pPr>
            <a:lvl5pPr marL="1391900" indent="0">
              <a:buNone/>
              <a:defRPr sz="1522"/>
            </a:lvl5pPr>
            <a:lvl6pPr marL="1739875" indent="0">
              <a:buNone/>
              <a:defRPr sz="1522"/>
            </a:lvl6pPr>
            <a:lvl7pPr marL="2087850" indent="0">
              <a:buNone/>
              <a:defRPr sz="1522"/>
            </a:lvl7pPr>
            <a:lvl8pPr marL="2435824" indent="0">
              <a:buNone/>
              <a:defRPr sz="1522"/>
            </a:lvl8pPr>
            <a:lvl9pPr marL="2783799" indent="0">
              <a:buNone/>
              <a:defRPr sz="1522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6438" y="1565910"/>
            <a:ext cx="3776074" cy="2901042"/>
          </a:xfrm>
        </p:spPr>
        <p:txBody>
          <a:bodyPr/>
          <a:lstStyle>
            <a:lvl1pPr marL="0" indent="0">
              <a:buNone/>
              <a:defRPr sz="1218"/>
            </a:lvl1pPr>
            <a:lvl2pPr marL="347975" indent="0">
              <a:buNone/>
              <a:defRPr sz="1066"/>
            </a:lvl2pPr>
            <a:lvl3pPr marL="695950" indent="0">
              <a:buNone/>
              <a:defRPr sz="913"/>
            </a:lvl3pPr>
            <a:lvl4pPr marL="1043925" indent="0">
              <a:buNone/>
              <a:defRPr sz="761"/>
            </a:lvl4pPr>
            <a:lvl5pPr marL="1391900" indent="0">
              <a:buNone/>
              <a:defRPr sz="761"/>
            </a:lvl5pPr>
            <a:lvl6pPr marL="1739875" indent="0">
              <a:buNone/>
              <a:defRPr sz="761"/>
            </a:lvl6pPr>
            <a:lvl7pPr marL="2087850" indent="0">
              <a:buNone/>
              <a:defRPr sz="761"/>
            </a:lvl7pPr>
            <a:lvl8pPr marL="2435824" indent="0">
              <a:buNone/>
              <a:defRPr sz="761"/>
            </a:lvl8pPr>
            <a:lvl9pPr marL="2783799" indent="0">
              <a:buNone/>
              <a:defRPr sz="76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2326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4912" y="277901"/>
            <a:ext cx="10097989" cy="1008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912" y="1389503"/>
            <a:ext cx="10097989" cy="33118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912" y="4837889"/>
            <a:ext cx="2634258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01B12-B667-EE47-AD2C-F80EBC77DA5B}" type="datetimeFigureOut">
              <a:rPr kumimoji="1" lang="zh-CN" altLang="en-US" smtClean="0"/>
              <a:t>2020/12/4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78213" y="4837889"/>
            <a:ext cx="3951387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8643" y="4837889"/>
            <a:ext cx="2634258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6DF1E-A0EB-9743-8544-F7E487BA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0233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95950" rtl="0" eaLnBrk="1" latinLnBrk="0" hangingPunct="1">
        <a:lnSpc>
          <a:spcPct val="90000"/>
        </a:lnSpc>
        <a:spcBef>
          <a:spcPct val="0"/>
        </a:spcBef>
        <a:buNone/>
        <a:defRPr sz="33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3987" indent="-173987" algn="l" defTabSz="695950" rtl="0" eaLnBrk="1" latinLnBrk="0" hangingPunct="1">
        <a:lnSpc>
          <a:spcPct val="90000"/>
        </a:lnSpc>
        <a:spcBef>
          <a:spcPts val="761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1pPr>
      <a:lvl2pPr marL="521962" indent="-173987" algn="l" defTabSz="695950" rtl="0" eaLnBrk="1" latinLnBrk="0" hangingPunct="1">
        <a:lnSpc>
          <a:spcPct val="90000"/>
        </a:lnSpc>
        <a:spcBef>
          <a:spcPts val="381"/>
        </a:spcBef>
        <a:buFont typeface="Arial" panose="020B0604020202020204" pitchFamily="34" charset="0"/>
        <a:buChar char="•"/>
        <a:defRPr sz="1827" kern="1200">
          <a:solidFill>
            <a:schemeClr val="tx1"/>
          </a:solidFill>
          <a:latin typeface="+mn-lt"/>
          <a:ea typeface="+mn-ea"/>
          <a:cs typeface="+mn-cs"/>
        </a:defRPr>
      </a:lvl2pPr>
      <a:lvl3pPr marL="869937" indent="-173987" algn="l" defTabSz="695950" rtl="0" eaLnBrk="1" latinLnBrk="0" hangingPunct="1">
        <a:lnSpc>
          <a:spcPct val="90000"/>
        </a:lnSpc>
        <a:spcBef>
          <a:spcPts val="381"/>
        </a:spcBef>
        <a:buFont typeface="Arial" panose="020B0604020202020204" pitchFamily="34" charset="0"/>
        <a:buChar char="•"/>
        <a:defRPr sz="1522" kern="1200">
          <a:solidFill>
            <a:schemeClr val="tx1"/>
          </a:solidFill>
          <a:latin typeface="+mn-lt"/>
          <a:ea typeface="+mn-ea"/>
          <a:cs typeface="+mn-cs"/>
        </a:defRPr>
      </a:lvl3pPr>
      <a:lvl4pPr marL="1217912" indent="-173987" algn="l" defTabSz="695950" rtl="0" eaLnBrk="1" latinLnBrk="0" hangingPunct="1">
        <a:lnSpc>
          <a:spcPct val="90000"/>
        </a:lnSpc>
        <a:spcBef>
          <a:spcPts val="381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4pPr>
      <a:lvl5pPr marL="1565887" indent="-173987" algn="l" defTabSz="695950" rtl="0" eaLnBrk="1" latinLnBrk="0" hangingPunct="1">
        <a:lnSpc>
          <a:spcPct val="90000"/>
        </a:lnSpc>
        <a:spcBef>
          <a:spcPts val="381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5pPr>
      <a:lvl6pPr marL="1913862" indent="-173987" algn="l" defTabSz="695950" rtl="0" eaLnBrk="1" latinLnBrk="0" hangingPunct="1">
        <a:lnSpc>
          <a:spcPct val="90000"/>
        </a:lnSpc>
        <a:spcBef>
          <a:spcPts val="381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6pPr>
      <a:lvl7pPr marL="2261837" indent="-173987" algn="l" defTabSz="695950" rtl="0" eaLnBrk="1" latinLnBrk="0" hangingPunct="1">
        <a:lnSpc>
          <a:spcPct val="90000"/>
        </a:lnSpc>
        <a:spcBef>
          <a:spcPts val="381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7pPr>
      <a:lvl8pPr marL="2609812" indent="-173987" algn="l" defTabSz="695950" rtl="0" eaLnBrk="1" latinLnBrk="0" hangingPunct="1">
        <a:lnSpc>
          <a:spcPct val="90000"/>
        </a:lnSpc>
        <a:spcBef>
          <a:spcPts val="381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8pPr>
      <a:lvl9pPr marL="2957787" indent="-173987" algn="l" defTabSz="695950" rtl="0" eaLnBrk="1" latinLnBrk="0" hangingPunct="1">
        <a:lnSpc>
          <a:spcPct val="90000"/>
        </a:lnSpc>
        <a:spcBef>
          <a:spcPts val="381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5950" rtl="0" eaLnBrk="1" latinLnBrk="0" hangingPunct="1">
        <a:defRPr sz="1370" kern="1200">
          <a:solidFill>
            <a:schemeClr val="tx1"/>
          </a:solidFill>
          <a:latin typeface="+mn-lt"/>
          <a:ea typeface="+mn-ea"/>
          <a:cs typeface="+mn-cs"/>
        </a:defRPr>
      </a:lvl1pPr>
      <a:lvl2pPr marL="347975" algn="l" defTabSz="695950" rtl="0" eaLnBrk="1" latinLnBrk="0" hangingPunct="1">
        <a:defRPr sz="1370" kern="1200">
          <a:solidFill>
            <a:schemeClr val="tx1"/>
          </a:solidFill>
          <a:latin typeface="+mn-lt"/>
          <a:ea typeface="+mn-ea"/>
          <a:cs typeface="+mn-cs"/>
        </a:defRPr>
      </a:lvl2pPr>
      <a:lvl3pPr marL="695950" algn="l" defTabSz="695950" rtl="0" eaLnBrk="1" latinLnBrk="0" hangingPunct="1">
        <a:defRPr sz="1370" kern="1200">
          <a:solidFill>
            <a:schemeClr val="tx1"/>
          </a:solidFill>
          <a:latin typeface="+mn-lt"/>
          <a:ea typeface="+mn-ea"/>
          <a:cs typeface="+mn-cs"/>
        </a:defRPr>
      </a:lvl3pPr>
      <a:lvl4pPr marL="1043925" algn="l" defTabSz="695950" rtl="0" eaLnBrk="1" latinLnBrk="0" hangingPunct="1">
        <a:defRPr sz="1370" kern="1200">
          <a:solidFill>
            <a:schemeClr val="tx1"/>
          </a:solidFill>
          <a:latin typeface="+mn-lt"/>
          <a:ea typeface="+mn-ea"/>
          <a:cs typeface="+mn-cs"/>
        </a:defRPr>
      </a:lvl4pPr>
      <a:lvl5pPr marL="1391900" algn="l" defTabSz="695950" rtl="0" eaLnBrk="1" latinLnBrk="0" hangingPunct="1">
        <a:defRPr sz="1370" kern="1200">
          <a:solidFill>
            <a:schemeClr val="tx1"/>
          </a:solidFill>
          <a:latin typeface="+mn-lt"/>
          <a:ea typeface="+mn-ea"/>
          <a:cs typeface="+mn-cs"/>
        </a:defRPr>
      </a:lvl5pPr>
      <a:lvl6pPr marL="1739875" algn="l" defTabSz="695950" rtl="0" eaLnBrk="1" latinLnBrk="0" hangingPunct="1">
        <a:defRPr sz="1370" kern="1200">
          <a:solidFill>
            <a:schemeClr val="tx1"/>
          </a:solidFill>
          <a:latin typeface="+mn-lt"/>
          <a:ea typeface="+mn-ea"/>
          <a:cs typeface="+mn-cs"/>
        </a:defRPr>
      </a:lvl6pPr>
      <a:lvl7pPr marL="2087850" algn="l" defTabSz="695950" rtl="0" eaLnBrk="1" latinLnBrk="0" hangingPunct="1">
        <a:defRPr sz="1370" kern="1200">
          <a:solidFill>
            <a:schemeClr val="tx1"/>
          </a:solidFill>
          <a:latin typeface="+mn-lt"/>
          <a:ea typeface="+mn-ea"/>
          <a:cs typeface="+mn-cs"/>
        </a:defRPr>
      </a:lvl7pPr>
      <a:lvl8pPr marL="2435824" algn="l" defTabSz="695950" rtl="0" eaLnBrk="1" latinLnBrk="0" hangingPunct="1">
        <a:defRPr sz="1370" kern="1200">
          <a:solidFill>
            <a:schemeClr val="tx1"/>
          </a:solidFill>
          <a:latin typeface="+mn-lt"/>
          <a:ea typeface="+mn-ea"/>
          <a:cs typeface="+mn-cs"/>
        </a:defRPr>
      </a:lvl8pPr>
      <a:lvl9pPr marL="2783799" algn="l" defTabSz="695950" rtl="0" eaLnBrk="1" latinLnBrk="0" hangingPunct="1">
        <a:defRPr sz="13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18.gi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6DB1A04B-0A38-164C-889A-938DA71B9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6568"/>
            <a:ext cx="11707813" cy="52197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A3AB6D0-A3D8-4B4A-8452-AF3000D91D72}"/>
              </a:ext>
            </a:extLst>
          </p:cNvPr>
          <p:cNvSpPr txBox="1"/>
          <p:nvPr/>
        </p:nvSpPr>
        <p:spPr>
          <a:xfrm>
            <a:off x="-1" y="1885396"/>
            <a:ext cx="11707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改变 </a:t>
            </a:r>
            <a:r>
              <a:rPr kumimoji="1" lang="en-US" altLang="zh-CN" sz="40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PHP</a:t>
            </a:r>
            <a:r>
              <a:rPr kumimoji="1" lang="en-US" altLang="zh-CN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未来的 </a:t>
            </a:r>
            <a:r>
              <a:rPr kumimoji="1" lang="en-US" altLang="zh-CN" sz="40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12</a:t>
            </a:r>
            <a:r>
              <a:rPr kumimoji="1" lang="en-US" altLang="zh-CN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项新技术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E67C25-23EA-E842-8834-B35239822BBA}"/>
              </a:ext>
            </a:extLst>
          </p:cNvPr>
          <p:cNvSpPr txBox="1"/>
          <p:nvPr/>
        </p:nvSpPr>
        <p:spPr>
          <a:xfrm>
            <a:off x="5022587" y="2626419"/>
            <a:ext cx="1662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Rango </a:t>
            </a:r>
            <a:r>
              <a:rPr kumimoji="1"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韩天峰</a:t>
            </a:r>
          </a:p>
        </p:txBody>
      </p:sp>
    </p:spTree>
    <p:extLst>
      <p:ext uri="{BB962C8B-B14F-4D97-AF65-F5344CB8AC3E}">
        <p14:creationId xmlns:p14="http://schemas.microsoft.com/office/powerpoint/2010/main" val="869448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06FC83F-3822-E04D-A1AC-74A902DAA59C}"/>
              </a:ext>
            </a:extLst>
          </p:cNvPr>
          <p:cNvSpPr txBox="1"/>
          <p:nvPr/>
        </p:nvSpPr>
        <p:spPr>
          <a:xfrm>
            <a:off x="349624" y="309282"/>
            <a:ext cx="1460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Composer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1ED2E0-5F3A-44A3-94F9-AB4EDAF54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593" y="1547812"/>
            <a:ext cx="8048625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072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678826"/>
            <a:ext cx="1170781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11500" b="1" dirty="0" err="1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Swoole</a:t>
            </a:r>
            <a:endParaRPr kumimoji="1" lang="zh-CN" altLang="en-US" sz="115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70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4B08E62-E2F9-054F-9053-67CB9357B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28" y="1217645"/>
            <a:ext cx="4358848" cy="19295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EFC0E44-C279-CE4B-91A9-69FA99647E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928" y="3292026"/>
            <a:ext cx="4358848" cy="121501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DB0A135-2AF4-4C4B-BE28-4DD33C6F3E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6310" y="1217645"/>
            <a:ext cx="4104359" cy="194332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71D9AF5-4088-354B-83E4-4FFCDB453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6310" y="3292026"/>
            <a:ext cx="4104359" cy="121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681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CF2F969F-D00D-0248-AF79-F4218E87B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655" y="1008120"/>
            <a:ext cx="9082502" cy="357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98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948130"/>
            <a:ext cx="11707813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80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C++ 11/20/23</a:t>
            </a:r>
            <a:endParaRPr kumimoji="1" lang="zh-CN" altLang="en-US" sz="80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830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A1E48C6-AFBE-489D-AA81-BECD0ACFF087}"/>
              </a:ext>
            </a:extLst>
          </p:cNvPr>
          <p:cNvSpPr txBox="1"/>
          <p:nvPr/>
        </p:nvSpPr>
        <p:spPr>
          <a:xfrm>
            <a:off x="746760" y="716280"/>
            <a:ext cx="478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unordered_map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thread/mutex/</a:t>
            </a:r>
            <a:r>
              <a:rPr lang="en-US" altLang="zh-CN" sz="2400" dirty="0" err="1">
                <a:solidFill>
                  <a:schemeClr val="bg1"/>
                </a:solidFill>
              </a:rPr>
              <a:t>cond_var</a:t>
            </a:r>
            <a:r>
              <a:rPr lang="en-US" altLang="zh-CN" sz="2400" dirty="0">
                <a:solidFill>
                  <a:schemeClr val="bg1"/>
                </a:solidFill>
              </a:rPr>
              <a:t>/atomic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lambda/std::function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solidFill>
                  <a:schemeClr val="bg1"/>
                </a:solidFill>
              </a:rPr>
              <a:t>shared_ptr</a:t>
            </a:r>
            <a:r>
              <a:rPr lang="en-US" altLang="zh-CN" sz="2400" dirty="0">
                <a:solidFill>
                  <a:schemeClr val="bg1"/>
                </a:solidFill>
              </a:rPr>
              <a:t>/</a:t>
            </a:r>
            <a:r>
              <a:rPr lang="en-US" altLang="zh-CN" sz="2400" dirty="0" err="1">
                <a:solidFill>
                  <a:schemeClr val="bg1"/>
                </a:solidFill>
              </a:rPr>
              <a:t>unique_ptr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regex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coroutines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std::networking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std::</a:t>
            </a:r>
            <a:r>
              <a:rPr lang="en-US" altLang="zh-CN" sz="2400" dirty="0" err="1">
                <a:solidFill>
                  <a:schemeClr val="bg1"/>
                </a:solidFill>
              </a:rPr>
              <a:t>file_system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std::executor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879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678826"/>
            <a:ext cx="1170781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115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Golang</a:t>
            </a:r>
            <a:endParaRPr kumimoji="1" lang="zh-CN" altLang="en-US" sz="115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154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A1E48C6-AFBE-489D-AA81-BECD0ACFF087}"/>
              </a:ext>
            </a:extLst>
          </p:cNvPr>
          <p:cNvSpPr txBox="1"/>
          <p:nvPr/>
        </p:nvSpPr>
        <p:spPr>
          <a:xfrm>
            <a:off x="746760" y="1188720"/>
            <a:ext cx="34518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Kubernetes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Golang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Istio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ETCD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BFE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solidFill>
                  <a:schemeClr val="bg1"/>
                </a:solidFill>
              </a:rPr>
              <a:t>Codis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solidFill>
                  <a:schemeClr val="bg1"/>
                </a:solidFill>
              </a:rPr>
              <a:t>TiDB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…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F63308F-1C7A-4695-85F5-333C905B3C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3046013"/>
              </p:ext>
            </p:extLst>
          </p:nvPr>
        </p:nvGraphicFramePr>
        <p:xfrm>
          <a:off x="2682823" y="983992"/>
          <a:ext cx="4297097" cy="34666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77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678826"/>
            <a:ext cx="1170781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115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K8s</a:t>
            </a:r>
            <a:endParaRPr kumimoji="1" lang="zh-CN" altLang="en-US" sz="115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3398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CFE5724-D749-7B4D-B550-54BE37227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360" y="1620471"/>
            <a:ext cx="5364292" cy="277543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79FED74-EE1A-3B44-9C8C-1657B580E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885" y="1620471"/>
            <a:ext cx="2034299" cy="277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95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3811425" y="1678826"/>
            <a:ext cx="40849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115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PHP8</a:t>
            </a:r>
            <a:endParaRPr kumimoji="1" lang="zh-CN" altLang="en-US" sz="115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5402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678826"/>
            <a:ext cx="117078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80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Service Mesh</a:t>
            </a:r>
            <a:endParaRPr kumimoji="1" lang="zh-CN" altLang="en-US" sz="115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85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AFE066C-534D-4F78-99F5-4C613D252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7437" y="1086804"/>
            <a:ext cx="2610859" cy="1679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82D5F8B-AEE3-42B7-94E8-F5856A7C6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309" y="1086803"/>
            <a:ext cx="2987461" cy="167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06BA56E-A84E-4DEA-B643-AA20793FA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7437" y="2828503"/>
            <a:ext cx="3999547" cy="1956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在这里插入图片描述">
            <a:extLst>
              <a:ext uri="{FF2B5EF4-FFF2-40B4-BE49-F238E27FC236}">
                <a16:creationId xmlns:a16="http://schemas.microsoft.com/office/drawing/2014/main" id="{95233EEB-F6EA-4F53-83DB-5F5A8BF0B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069" y="2820883"/>
            <a:ext cx="2571945" cy="1956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4222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678826"/>
            <a:ext cx="1170781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115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QUIC</a:t>
            </a:r>
            <a:endParaRPr kumimoji="1" lang="zh-CN" altLang="en-US" sz="115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8990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A1E48C6-AFBE-489D-AA81-BECD0ACFF087}"/>
              </a:ext>
            </a:extLst>
          </p:cNvPr>
          <p:cNvSpPr txBox="1"/>
          <p:nvPr/>
        </p:nvSpPr>
        <p:spPr>
          <a:xfrm>
            <a:off x="746760" y="1036320"/>
            <a:ext cx="10043160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TCP + TLS + HTTP2 </a:t>
            </a:r>
            <a:r>
              <a:rPr lang="zh-CN" altLang="en-US" sz="2400" dirty="0">
                <a:solidFill>
                  <a:schemeClr val="bg1"/>
                </a:solidFill>
              </a:rPr>
              <a:t>： </a:t>
            </a:r>
            <a:r>
              <a:rPr lang="en-US" altLang="zh-CN" sz="2400" dirty="0">
                <a:solidFill>
                  <a:schemeClr val="bg1"/>
                </a:solidFill>
              </a:rPr>
              <a:t>9 x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RTT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QUIC + HTTP3 </a:t>
            </a:r>
            <a:r>
              <a:rPr lang="zh-CN" altLang="en-US" sz="2400" dirty="0">
                <a:solidFill>
                  <a:schemeClr val="bg1"/>
                </a:solidFill>
              </a:rPr>
              <a:t>：</a:t>
            </a:r>
            <a:r>
              <a:rPr lang="en-US" altLang="zh-CN" sz="2400" dirty="0">
                <a:solidFill>
                  <a:schemeClr val="bg1"/>
                </a:solidFill>
              </a:rPr>
              <a:t>2 x RTT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WIFI/4G/5G </a:t>
            </a:r>
            <a:r>
              <a:rPr lang="zh-CN" altLang="en-US" sz="2400" dirty="0">
                <a:solidFill>
                  <a:schemeClr val="bg1"/>
                </a:solidFill>
              </a:rPr>
              <a:t>网络稳定性较差，</a:t>
            </a:r>
            <a:r>
              <a:rPr lang="en-US" altLang="zh-CN" sz="2400" dirty="0">
                <a:solidFill>
                  <a:schemeClr val="bg1"/>
                </a:solidFill>
              </a:rPr>
              <a:t>QUIC </a:t>
            </a:r>
            <a:r>
              <a:rPr lang="zh-CN" altLang="en-US" sz="2400" dirty="0">
                <a:solidFill>
                  <a:schemeClr val="bg1"/>
                </a:solidFill>
              </a:rPr>
              <a:t>具备更强的抗网络抖动能力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Google </a:t>
            </a:r>
            <a:r>
              <a:rPr lang="zh-CN" altLang="en-US" sz="2400" dirty="0">
                <a:solidFill>
                  <a:schemeClr val="bg1"/>
                </a:solidFill>
              </a:rPr>
              <a:t>： </a:t>
            </a:r>
            <a:r>
              <a:rPr lang="en-US" altLang="zh-CN" sz="2400" dirty="0">
                <a:solidFill>
                  <a:schemeClr val="bg1"/>
                </a:solidFill>
              </a:rPr>
              <a:t>80% </a:t>
            </a:r>
            <a:r>
              <a:rPr lang="zh-CN" altLang="en-US" sz="2400" dirty="0">
                <a:solidFill>
                  <a:schemeClr val="bg1"/>
                </a:solidFill>
              </a:rPr>
              <a:t>流量使用 </a:t>
            </a:r>
            <a:r>
              <a:rPr lang="en-US" altLang="zh-CN" sz="2400" dirty="0">
                <a:solidFill>
                  <a:schemeClr val="bg1"/>
                </a:solidFill>
              </a:rPr>
              <a:t>QUIC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bg1"/>
                </a:solidFill>
              </a:rPr>
              <a:t>构建低延时、急速响应的 </a:t>
            </a:r>
            <a:r>
              <a:rPr lang="en-US" altLang="zh-CN" sz="2400" dirty="0">
                <a:solidFill>
                  <a:schemeClr val="bg1"/>
                </a:solidFill>
              </a:rPr>
              <a:t>Web </a:t>
            </a:r>
            <a:r>
              <a:rPr lang="zh-CN" altLang="en-US" sz="2400" dirty="0">
                <a:solidFill>
                  <a:schemeClr val="bg1"/>
                </a:solidFill>
              </a:rPr>
              <a:t>服务 或 </a:t>
            </a:r>
            <a:r>
              <a:rPr lang="en-US" altLang="zh-CN" sz="2400" dirty="0">
                <a:solidFill>
                  <a:schemeClr val="bg1"/>
                </a:solidFill>
              </a:rPr>
              <a:t>Real-Time </a:t>
            </a:r>
            <a:r>
              <a:rPr lang="zh-CN" altLang="en-US" sz="2400" dirty="0">
                <a:solidFill>
                  <a:schemeClr val="bg1"/>
                </a:solidFill>
              </a:rPr>
              <a:t>服务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033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886575"/>
            <a:ext cx="117078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88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Cloud</a:t>
            </a:r>
            <a:r>
              <a:rPr kumimoji="1" lang="zh-CN" altLang="en-US" sz="88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kumimoji="1" lang="en-US" altLang="zh-CN" sz="88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Native</a:t>
            </a:r>
            <a:endParaRPr kumimoji="1" lang="zh-CN" altLang="en-US" sz="88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2898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414E47F-7275-0547-9DFC-EDF77488C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87" y="580514"/>
            <a:ext cx="6264674" cy="433145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735C527-B38C-7741-A960-A0FFE170B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5493" y="580514"/>
            <a:ext cx="2848145" cy="433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762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886575"/>
            <a:ext cx="117078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zh-CN" altLang="en-US" sz="88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物联网</a:t>
            </a:r>
          </a:p>
        </p:txBody>
      </p:sp>
    </p:spTree>
    <p:extLst>
      <p:ext uri="{BB962C8B-B14F-4D97-AF65-F5344CB8AC3E}">
        <p14:creationId xmlns:p14="http://schemas.microsoft.com/office/powerpoint/2010/main" val="15752512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1BA499D-0DA8-2243-861E-28DB5E63C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029" y="1468804"/>
            <a:ext cx="4790648" cy="2730547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E4B8EE3-7BB5-1149-B4E1-9C7B4E191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129" y="1468804"/>
            <a:ext cx="4002271" cy="27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335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886575"/>
            <a:ext cx="117078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60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Thanks</a:t>
            </a:r>
            <a:endParaRPr kumimoji="1" lang="zh-CN" altLang="en-US" sz="60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192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06FC83F-3822-E04D-A1AC-74A902DAA59C}"/>
              </a:ext>
            </a:extLst>
          </p:cNvPr>
          <p:cNvSpPr txBox="1"/>
          <p:nvPr/>
        </p:nvSpPr>
        <p:spPr>
          <a:xfrm>
            <a:off x="349624" y="309282"/>
            <a:ext cx="849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PHP8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A88015-DFFB-48ED-B7B1-3A9D284E2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429" y="1103307"/>
            <a:ext cx="8636953" cy="137488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98D2DEC-63F3-4C5B-B8AD-9091AA259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430" y="2609850"/>
            <a:ext cx="8636952" cy="226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03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06FC83F-3822-E04D-A1AC-74A902DAA59C}"/>
              </a:ext>
            </a:extLst>
          </p:cNvPr>
          <p:cNvSpPr txBox="1"/>
          <p:nvPr/>
        </p:nvSpPr>
        <p:spPr>
          <a:xfrm>
            <a:off x="349624" y="309282"/>
            <a:ext cx="849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PHP8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9ACF46A-7A9E-407F-ADBA-9AABB8B59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301" y="1349203"/>
            <a:ext cx="8919210" cy="314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46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3811425" y="1678826"/>
            <a:ext cx="40849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115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JIT</a:t>
            </a:r>
            <a:endParaRPr kumimoji="1" lang="zh-CN" altLang="en-US" sz="115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784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06FC83F-3822-E04D-A1AC-74A902DAA59C}"/>
              </a:ext>
            </a:extLst>
          </p:cNvPr>
          <p:cNvSpPr txBox="1"/>
          <p:nvPr/>
        </p:nvSpPr>
        <p:spPr>
          <a:xfrm>
            <a:off x="349624" y="309282"/>
            <a:ext cx="510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JIT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5C261CE-430E-4C87-BF73-D74237F4C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153" y="1485900"/>
            <a:ext cx="4925212" cy="304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6A63ABF-3671-4719-A56F-BE9187B860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1146" y="1485900"/>
            <a:ext cx="3248337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6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678826"/>
            <a:ext cx="1170781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115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Docker</a:t>
            </a:r>
            <a:endParaRPr kumimoji="1" lang="zh-CN" altLang="en-US" sz="115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868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06FC83F-3822-E04D-A1AC-74A902DAA59C}"/>
              </a:ext>
            </a:extLst>
          </p:cNvPr>
          <p:cNvSpPr txBox="1"/>
          <p:nvPr/>
        </p:nvSpPr>
        <p:spPr>
          <a:xfrm>
            <a:off x="349624" y="309282"/>
            <a:ext cx="1056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Docker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FC529C-74EB-4F5F-8006-0B9EF43DB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381" y="1829752"/>
            <a:ext cx="992505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477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B0EF6C-0C1C-2C4A-BCA1-15F5472741B2}"/>
              </a:ext>
            </a:extLst>
          </p:cNvPr>
          <p:cNvSpPr txBox="1"/>
          <p:nvPr/>
        </p:nvSpPr>
        <p:spPr>
          <a:xfrm>
            <a:off x="-1" y="1678826"/>
            <a:ext cx="1170781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kumimoji="1" lang="en-US" altLang="zh-CN" sz="11500" b="1" dirty="0">
                <a:solidFill>
                  <a:schemeClr val="bg1"/>
                </a:solidFill>
                <a:latin typeface="Courier New" panose="02070309020205020404" pitchFamily="49" charset="0"/>
                <a:ea typeface="Microsoft YaHei" panose="020B0503020204020204" pitchFamily="34" charset="-122"/>
                <a:cs typeface="Courier New" panose="02070309020205020404" pitchFamily="49" charset="0"/>
              </a:rPr>
              <a:t>Composer2</a:t>
            </a:r>
            <a:endParaRPr kumimoji="1" lang="zh-CN" altLang="en-US" sz="11500" b="1" dirty="0">
              <a:solidFill>
                <a:schemeClr val="bg1"/>
              </a:solidFill>
              <a:latin typeface="Courier New" panose="02070309020205020404" pitchFamily="49" charset="0"/>
              <a:ea typeface="Microsoft YaHei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793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281</TotalTime>
  <Words>235</Words>
  <Application>Microsoft Macintosh PowerPoint</Application>
  <PresentationFormat>自定义</PresentationFormat>
  <Paragraphs>77</Paragraphs>
  <Slides>28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5" baseType="lpstr">
      <vt:lpstr>等线</vt:lpstr>
      <vt:lpstr>Microsoft YaHei</vt:lpstr>
      <vt:lpstr>Arial</vt:lpstr>
      <vt:lpstr>Calibri</vt:lpstr>
      <vt:lpstr>Calibri Light</vt:lpstr>
      <vt:lpstr>Courier New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韩 天峰</cp:lastModifiedBy>
  <cp:revision>22</cp:revision>
  <dcterms:created xsi:type="dcterms:W3CDTF">2020-11-05T03:35:50Z</dcterms:created>
  <dcterms:modified xsi:type="dcterms:W3CDTF">2020-12-04T09:13:23Z</dcterms:modified>
</cp:coreProperties>
</file>

<file path=docProps/thumbnail.jpeg>
</file>